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e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72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Teine Poeg oli kadunud ja leitakse üles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a:t>
            </a:r>
            <a:r xmlns:a="http://schemas.openxmlformats.org/drawingml/2006/main">
              <a:rPr altLang="en-US" lang="et" sz="4000">
                <a:solidFill>
                  <a:srgbClr val="ff0000"/>
                </a:solidFill>
              </a:rPr>
              <a:t> </a:t>
            </a:r>
            <a:r xmlns:a="http://schemas.openxmlformats.org/drawingml/2006/main">
              <a:rPr altLang="ko-KR" lang="et" sz="4000">
                <a:solidFill>
                  <a:srgbClr val="ff0000"/>
                </a:solidFill>
              </a:rPr>
              <a:t>Viktoriin</a:t>
            </a:r>
            <a:r xmlns:a="http://schemas.openxmlformats.org/drawingml/2006/main">
              <a:rPr altLang="en-US" lang="et"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Kuidas kohtles isa teist poega, kui ta tagasi tuli?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Ta viskas välja teise poja.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Ta lõi teist poega.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Ta ei näinud teist poega.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Ta võttis teise poja hea meelega vastu.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Ta võttis teise poja hea meelega vastu.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81Jumala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Võlgnik, kes oli võlgu kümme tuhat talenti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t" sz="3600"/>
              <a:t>"Kas sina poleks pidanud oma kaasteenijale halastama nagu mina sinu peale?"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18:</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Seal oli mees, kes võlgnes kuningale kümme tuhat talenti. Kuningas halastas mehele, kustutas võla.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Aga kui see mees välja läks, leidis ta ühe oma kaasteenija, kes oli talle sada denaari võlgu. Ta haaras temast kinni ja oli tema peale vihane. "Makske mulle tagasi, mis sa võlgned!"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Ja ta viskas oma kaasteenija vanglasse. Kuningas kuulis seda uudist oma teiselt teenijalt.</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Siis kuningas vihastas ja kutsus sulase tagasi. "Ma kustutasin kogu teie võla, sest sa palusid mul seda teha. Kas te poleks pidanud oma kaasteenijate peale halastama nagu mina teie peale?"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ütles: "Nii nagu meie taevane Isa teile andestas, andke ka teie üksteisele andeks."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Sulane vabastati väga suurest kümne tuhande talenti suurusest võlast.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Kuid ta ei andestanud oma kaassulasele, kes oli talle sada denaari võlgu.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See on tänamatu suhtumine.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Samuti saime Jeesuse läbi armust andeks ja päästetud.</a:t>
            </a:r>
            <a:r xmlns:a="http://schemas.openxmlformats.org/drawingml/2006/main">
              <a:rPr altLang="en-US" lang="et" sz="3200">
                <a:solidFill>
                  <a:schemeClr val="tx1">
                    <a:lumMod val="65000"/>
                    <a:lumOff val="35000"/>
                  </a:schemeClr>
                </a:solidFill>
              </a:rPr>
              <a:t> </a:t>
            </a:r>
            <a:r xmlns:a="http://schemas.openxmlformats.org/drawingml/2006/main">
              <a:rPr altLang="ko-KR" lang="et" sz="3200">
                <a:solidFill>
                  <a:schemeClr val="tx1">
                    <a:lumMod val="65000"/>
                    <a:lumOff val="35000"/>
                  </a:schemeClr>
                </a:solidFill>
              </a:rPr>
              <a:t>Kui me seda armu ei unusta, peame andestama neile, kes on meile halba teinud.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andestab ja armastab meid lõpuni.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Kui palju raha talle kuningas maha kirjutas??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sada denaari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kakssada denaari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sada talenti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kümme tuhat talenti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kümme tuhat talenti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t" sz="4000"/>
              <a:t>Sest see mu poeg oli surnud ja elab uuesti; ta oli kadunud ja leitakse üles.' Nii nad hakkasid tähistama.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t" sz="3600"/>
              <a:t>"Kas sina poleks pidanud oma kaasteenijale halastama nagu mina sinu peale?"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18:</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82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Hoosianna Taaveti Pojale!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et" sz="3600"/>
              <a:t>Rahvahulgad, kes läksid tema ees ja järgnesid, hüüdsid: "Hoosianna Taaveti Pojale!" "Õnnistatud olgu see, kes tuleb Issanda nimel!" "Hoosianna kõrgeimas!"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et" altLang="ko-KR" sz="2600">
                <a:solidFill>
                  <a:schemeClr val="tx1">
                    <a:lumMod val="65000"/>
                    <a:lumOff val="35000"/>
                  </a:schemeClr>
                </a:solidFill>
              </a:rPr>
              <a:t>Kui Jeesus lähenes Jeruusalemmale, saatis ta kaks jüngrit ja ütles: "Minge külla ja te leiate tema juurest eesli säluga. Tee need lahti ja too mulle.”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Kaks jüngrit läksid külla ja tegid nii, nagu Jeesus oli neile käskinud.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Nad leidsid eesli. "Issand vajab neid." Siis saatis omanik need kohe.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istus eeslipojale ja sisenes Jeruusalemma. Rahvahulgad, kes läksid tema ette ja hüüdsid: "Hoosianna Taaveti Pojale!"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Asjaolu, et Jeesus ratsutas eeslipojal ja et rahvahulk teda tervitas, tehti Piibli kirja pandud ennustuse kohaselt. Aga keegi ei teadnud sellest.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"Jeesus ratsutas eesli varsa seljas ja rahvahulk hüüdis: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"Hoosianna Taaveti Pojale!"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Neid kõiki kuulutati Piiblis ette.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Jeesus elas kuulekuses,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nagu Piiblis kirjas oli.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Ka meie, kes järgime Jeesust, peame kuuletuma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Jumala sõna põhjalikult.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meie kuningas, kes väärib kiitust ja au.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t">
                <a:solidFill>
                  <a:schemeClr val="tx1">
                    <a:lumMod val="50000"/>
                    <a:lumOff val="50000"/>
                  </a:schemeClr>
                </a:solidFill>
              </a:rPr>
              <a:t>Nr 73 Jumala Sõna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et" sz="4400"/>
              <a:t>Jeesus äratab Laatsaruse surnuist</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Millega Jeesus Jeruusalemma ratsutas?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eesli varss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hobusepoeg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elevandipoeg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kaamelipoeg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① </a:t>
            </a:r>
            <a:r xmlns:a="http://schemas.openxmlformats.org/drawingml/2006/main">
              <a:rPr altLang="ko-KR" lang="et" sz="2800">
                <a:solidFill>
                  <a:srgbClr val="ff0000"/>
                </a:solidFill>
              </a:rPr>
              <a:t>eesli varss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et" sz="3600"/>
              <a:t>Rahvahulgad, kes läksid tema ees ja järgnesid, hüüdsid: "Hoosianna Taaveti Pojale!" "Õnnistatud olgu see, kes tuleb Issanda nimel!" "Hoosianna kõrgeimas!"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83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Minu maja on palvemaja.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t" sz="3600"/>
              <a:t>"Kirjutatud on," ütles ta neile, "Minu maja kutsutakse palvemajaks", aga teie teete sellest "röövlite koopas".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sisenes Jeruusalemma templisse. Templis oli palju kaupmehi ja rahavahetajaid.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Jeesus lükkas ümber rahavahetajate lauad ja tuvide müüjate pingid. Ta sõidutas kõik, kes seal ostsid ja müüsid.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ütles vihaselt: "Kirjutatud on: Minu maja nimetatakse palvemajaks, aga teie muudate selle röövlite koopaks."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ajas kaupmehed templist välja ja tervendas templis haigeid.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t" sz="3600">
                <a:solidFill>
                  <a:schemeClr val="tx1">
                    <a:lumMod val="65000"/>
                    <a:lumOff val="35000"/>
                  </a:schemeClr>
                </a:solidFill>
              </a:rPr>
              <a:t>Tempel, kirik on koht, kus kummardada ja palvetada Jumalat.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Jeesus oli vihane rahvahulga peale, kes muutis selle ärikohaks.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Mille pärast sa kirikusse tuled?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Kirikus tuleb Jumalaga kohtuda kummardades ja palvetades.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kiriku omanik. Jeesus on see, kes saab kogudusest meie kummardamise ja palved.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t" sz="3600"/>
              <a:t>Jeesus ütles talle: "Mina olen ülestõusmine ja elu. Kes minusse usub, see elab, isegi kui ta sureb.</a:t>
            </a:r>
            <a:endParaRPr xmlns:a="http://schemas.openxmlformats.org/drawingml/2006/main" altLang="ko-KR" lang="en-US" sz="3600"/>
          </a:p>
          <a:p>
            <a:pPr xmlns:a="http://schemas.openxmlformats.org/drawingml/2006/main" lvl="0">
              <a:defRPr/>
            </a:pPr>
            <a:r xmlns:a="http://schemas.openxmlformats.org/drawingml/2006/main">
              <a:rPr altLang="ko-KR" lang="et" sz="3600"/>
              <a:t>ja kes elab ja usub minusse, ei sure kunagi. Kas sa usud seda?"</a:t>
            </a:r>
            <a:endParaRPr xmlns:a="http://schemas.openxmlformats.org/drawingml/2006/main" altLang="ko-KR" lang="en-US" sz="3600"/>
          </a:p>
          <a:p>
            <a:pPr xmlns:a="http://schemas.openxmlformats.org/drawingml/2006/main" lvl="0">
              <a:defRPr/>
            </a:pPr>
            <a:r xmlns:a="http://schemas.openxmlformats.org/drawingml/2006/main">
              <a:rPr altLang="ko-KR" lang="e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11:</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Kelle ajas Jeesus templist välja?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juudid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pagan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Preester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Kaupmehed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Kaupmehed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t" sz="3600"/>
              <a:t>"Kirjutatud on," ütles ta neile, "Minu maja kutsutakse palvemajaks", aga te teete sellest "röövlite koopas".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84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pesi oma jüngrite jalgu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t" sz="3600"/>
              <a:t>Nüüd, kui mina, teie Issand ja Õpetaja, olen teie jalgu pesnud, peske ka teie üksteise jalgu.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sõi oma jüngritega viimast õhtusööki. Jeesus teadis, et see oli tema viimane eine koos jüngritega.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Jeesus tõi järsku vett vaagnale ja hakkas ükshaaval oma jüngrite jalgu pesema.</a:t>
            </a:r>
            <a:r xmlns:a="http://schemas.openxmlformats.org/drawingml/2006/main">
              <a:rPr lang="et"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 oli Peetruse kord, ütles Peetrus: "Miks Issand peseb meie jalgu? Ma ei pese!"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vastas. "Kui ma su jalgu ei pese, pole sinul ega minul sellega midagi pistmist. Sa ei pruugi praegu hästi aru saada, aga ühel päeval saad aru."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"Pesin teie jalgu, et olla eeskujuks. Nüüdsest peske üksteise jalgu ja saage inimesteks, kes üksteist teenivad."</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t" sz="3600">
                <a:solidFill>
                  <a:schemeClr val="tx1">
                    <a:lumMod val="65000"/>
                    <a:lumOff val="35000"/>
                  </a:schemeClr>
                </a:solidFill>
              </a:rPr>
              <a:t>Maailmas teenivad madalad mehed kõrgeid, kuid Jeesus pesi oma jüngrite jalgu ja andis alla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tema elu meie jaoks.</a:t>
            </a:r>
            <a:r xmlns:a="http://schemas.openxmlformats.org/drawingml/2006/main">
              <a:rPr altLang="en-US" lang="et" sz="3600">
                <a:solidFill>
                  <a:schemeClr val="tx1">
                    <a:lumMod val="65000"/>
                    <a:lumOff val="35000"/>
                  </a:schemeClr>
                </a:solidFill>
              </a:rPr>
              <a:t> </a:t>
            </a:r>
            <a:r xmlns:a="http://schemas.openxmlformats.org/drawingml/2006/main">
              <a:rPr altLang="ko-KR" lang="et" sz="3600">
                <a:solidFill>
                  <a:schemeClr val="tx1">
                    <a:lumMod val="65000"/>
                    <a:lumOff val="35000"/>
                  </a:schemeClr>
                </a:solidFill>
              </a:rPr>
              <a:t>Kui oleme Jeesuse jüngrid, peaksime olema rõõmsad, et teenime üksteist madalamal kohal, mitte ei soovi, et meid koheldaks kõrgemal kohal.</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Ühel päeval tuli Jeesusele uudis. "Lazarus on haige. Palun tulge kiiresti ja ravige ta terveks."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r xmlns:a="http://schemas.openxmlformats.org/drawingml/2006/main">
              <a:rPr altLang="en-US" lang="et" sz="3600">
                <a:solidFill>
                  <a:srgbClr val="0070c0"/>
                </a:solidFill>
              </a:rPr>
              <a:t> </a:t>
            </a:r>
            <a:r xmlns:a="http://schemas.openxmlformats.org/drawingml/2006/main">
              <a:rPr altLang="ko-KR" lang="et"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kõrgeim inimene, kuid ta on jõudnud kõige madalamasse kohta ja on olnud valmis meid kõiki teenima.</a:t>
            </a:r>
            <a:r xmlns:a="http://schemas.openxmlformats.org/drawingml/2006/main">
              <a:rPr altLang="en-US" lang="e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Kes ei lasknud Jeesusel oma jalgu pesta?</a:t>
            </a:r>
            <a:r xmlns:a="http://schemas.openxmlformats.org/drawingml/2006/main">
              <a:rPr altLang="en-US" lang="e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Toomas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Peeter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Juudas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③ </a:t>
            </a:r>
            <a:r xmlns:a="http://schemas.openxmlformats.org/drawingml/2006/main">
              <a:rPr altLang="ko-KR" lang="et" sz="2800">
                <a:solidFill>
                  <a:srgbClr val="ff0000"/>
                </a:solidFill>
              </a:rPr>
              <a:t>Peeter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t" sz="3600"/>
              <a:t>Nüüd, kui mina, teie Issand ja Õpetaja, olen teie jalgu pesnud, peske ka teie üksteise jalgu.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85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palvetab mäel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Natuke kaugemale minnes langes ta näoga maha ja palvetas: "Mu Isa, kui see on võimalik, siis võtku see karikas minult ära. Kuid mitte nii nagu mina tahan, vaid nagu sina."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Matthew</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Pärast õhtusööki läks Jeesus koos oma jüngritega paika nimega Ketsemani.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Jeesus ütles jüngritele: „Mu hinge on kurbus kuni surmani. Jääge siia ja valvake koos minuga."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""Mu Isa, kui see on võimalik, siis võtku see karikas minult ära. Kuid mitte nii nagu mina tahan, vaid nagu sina." Jeesus palvetas tõsiselt. Kuid jüngrid vajusid sügavasse unne.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ütles oma jüngreid äratades: „Kas te ei saaks tund aega minuga valvata? Vaata. Siin tuleb mu äraandja mind kinni võtma.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Lõpuks järgnes Jeesus inimestele, kes tulid teda püüdma. See pidi surema, et maksta meie pattude eest ristil, nagu Jumal soovis.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Kuid enne Jeesuse tulekut ta suri.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t" altLang="ko-KR" sz="3600">
                <a:solidFill>
                  <a:schemeClr val="tx1">
                    <a:lumMod val="65000"/>
                    <a:lumOff val="35000"/>
                  </a:schemeClr>
                </a:solidFill>
              </a:rPr>
              <a:t>Jeesusele oli valus surra, et maksta meie pattude eest ristil, kuid ta oli täiesti sõnakuulelik</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sest see oli Jumala tahe.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Kõigepealt peame lootma, et meie elus täitub pigem Jumala kui minu tahe.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r xmlns:a="http://schemas.openxmlformats.org/drawingml/2006/main">
              <a:rPr lang="et" altLang="en-US" sz="3600">
                <a:solidFill>
                  <a:srgbClr val="0070c0"/>
                </a:solidFill>
              </a:rPr>
              <a:t> </a:t>
            </a:r>
            <a:r xmlns:a="http://schemas.openxmlformats.org/drawingml/2006/main">
              <a:rPr lang="et" altLang="ko-KR" sz="3600">
                <a:solidFill>
                  <a:srgbClr val="0070c0"/>
                </a:solidFill>
              </a:rPr>
              <a:t>on..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sellel maal patuta, sest ta järgib täielikult Jumala tahet.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Kus Jeesus enne vahistamist palvetas?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Jeruusalemma templis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Ketsemani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Marki ülemine tuba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Galilea järv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② </a:t>
            </a:r>
            <a:r xmlns:a="http://schemas.openxmlformats.org/drawingml/2006/main">
              <a:rPr lang="et" altLang="ko-KR" sz="2800">
                <a:solidFill>
                  <a:srgbClr val="ff0000"/>
                </a:solidFill>
              </a:rPr>
              <a:t>Ketsemani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et" altLang="ko-KR" sz="3600"/>
              <a:t>Natuke kaugemale minnes langes ta näoga maha ja palvetas: "Mu Isa, kui see on võimalik, siis võtku see karikas minult ära. Kuid mitte nii nagu mina tahan, vaid nagu sina."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Matthew</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86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suri ristil.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Jeesus hüüdis valju häälega: "Isa, sinu kätte ma annan oma vaimu." Kui ta seda oli öelnud, hingas ta hinge.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23:</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Rooma sõdurite kätte vangistatud Jeesus kandis peas okaskrooni, teda mõnitati, ta kandis risti ja viidi välja, et teda mäele hukata.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Seejärel löödi Jeesus koos kahe kurjategijaga ristil risti. Rahvas seisis ja vaatas ja valitsejad isegi irvitasid teda.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"Isa, anna neile andeks, sest nad ei tea, mida nad teevad." Jeesus palvetas nende eest, kes ta tapsid.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ütles: "See on lõpetatud!" Ja Ta langetas pea ja andis oma vaimu.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et" sz="2800">
                <a:solidFill>
                  <a:schemeClr val="tx1">
                    <a:lumMod val="65000"/>
                    <a:lumOff val="35000"/>
                  </a:schemeClr>
                </a:solidFill>
              </a:rPr>
              <a:t>Laatsaruse õde ütles Jeesusele, kes tuli hiljaks: "Jeesus, kui sa oleksid siin olnud, poleks mu vend surnud."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Sel hetkel rebenes templi eesriie ülalt alla pooleks. Maa värises ja kivid lõhenesid. Kui Jeesuse risti löönud sõdurid seda nägid, kohkusid nad ja hüüdsid: "Kindlasti oli ta Jumala Poeg!"</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t" altLang="ko-KR" sz="3600">
                <a:solidFill>
                  <a:schemeClr val="tx1">
                    <a:lumMod val="65000"/>
                    <a:lumOff val="35000"/>
                  </a:schemeClr>
                </a:solidFill>
              </a:rPr>
              <a:t>Patuta Jeesus kannatas ja suri meie eest ning maksis meie pattude eest.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Seetõttu ei pea me enda eest maksma.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Tänu Jeesusele saime päästetud.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Me ei tohi seda hetkekski unustada.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Päästja, kes päästis meid, surres meie pattude eest ristil.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Kellega koos Jeesus risti löödi?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Jüngrid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Naised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Preestrid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Kurjategijad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Kurjategijad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Jeesus hüüdis valju häälega: "Isa, sinu kätte ma annan oma vaimu." Kui ta seda oli öelnud, hingas ta hinge.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23:</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87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Tühi haud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Seda tehes pöördus ta ümber ja nägi Jeesust seal seismas, kuid ta ei saanud aru, et see oli Jeesus.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John</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20:</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Maarja Magdaleena läks haua juurde surnud Jeesust vaatama. Kuid hauakivist uks oli lahti.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Jeesuse surnukeha hauas ei olnud. Maarja arvas, et keegi oli varastanud Jeesuse surnukeha.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Ingel ilmus ja küsis. "Miks sa nutad?" Maarja vastas: "Keegi varastas Jeesuse surnukeha."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Jeesus ütles: "Võtke ära haua kivivärav." Jeesus käskis: "Tule välja, Laatsarus."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Ja kui ta ümber pööras, oli Jeesus, kes tuli elusalt tagasi. Kuid Maarja ei tundnud Jeesust ära. Ta ei uskunud, et Jeesus ärkab ellu.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"Maarja..." Alles siis, kui Jeesus kutsus, tundis Maarja ta ära. „Issand, sa oled tõesti ellu ärganud.” Kolm päeva pärast surma äratati Jeesus üles.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et" altLang="ko-KR" sz="3300">
                <a:solidFill>
                  <a:schemeClr val="tx1">
                    <a:lumMod val="65000"/>
                    <a:lumOff val="35000"/>
                  </a:schemeClr>
                </a:solidFill>
              </a:rPr>
              <a:t>Keegi maailmas pole surnud</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t" altLang="ko-KR" sz="3300">
                <a:solidFill>
                  <a:schemeClr val="tx1">
                    <a:lumMod val="65000"/>
                    <a:lumOff val="35000"/>
                  </a:schemeClr>
                </a:solidFill>
              </a:rPr>
              <a:t>ja jälle elus.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t" altLang="ko-KR" sz="3300">
                <a:solidFill>
                  <a:schemeClr val="tx1">
                    <a:lumMod val="65000"/>
                    <a:lumOff val="35000"/>
                  </a:schemeClr>
                </a:solidFill>
              </a:rPr>
              <a:t>Kuid ainus, surmast üles äratatud Jeesus, on endiselt elus.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t" altLang="ko-KR" sz="3300">
                <a:solidFill>
                  <a:schemeClr val="tx1">
                    <a:lumMod val="65000"/>
                    <a:lumOff val="35000"/>
                  </a:schemeClr>
                </a:solidFill>
              </a:rPr>
              <a:t>Piibel ütleb, et need, kes usuvad Jeesusesse, ärkavad samuti ellu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t" altLang="ko-KR" sz="3300">
                <a:solidFill>
                  <a:schemeClr val="tx1">
                    <a:lumMod val="65000"/>
                    <a:lumOff val="35000"/>
                  </a:schemeClr>
                </a:solidFill>
              </a:rPr>
              <a:t>nagu Jeesus.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t" altLang="ko-KR" sz="3300">
                <a:solidFill>
                  <a:schemeClr val="tx1">
                    <a:lumMod val="65000"/>
                    <a:lumOff val="35000"/>
                  </a:schemeClr>
                </a:solidFill>
              </a:rPr>
              <a:t>Seega ei tohi me lootust kaotada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t" altLang="ko-KR" sz="3300">
                <a:solidFill>
                  <a:schemeClr val="tx1">
                    <a:lumMod val="65000"/>
                    <a:lumOff val="35000"/>
                  </a:schemeClr>
                </a:solidFill>
              </a:rPr>
              <a:t>igavese elu eest.</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Võidu Issand, kes võitis surma ja ärkas ellu.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mõtles Maarja, kui nägi, et hauas pole Jeesust?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Jeesus on üles äratatud!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See ei ole Jeesuse haud!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Keegi varastas Jeesuse surnukeha!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Jüngrid ostsid Jeesuse surnukeha!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③ </a:t>
            </a:r>
            <a:r xmlns:a="http://schemas.openxmlformats.org/drawingml/2006/main">
              <a:rPr lang="et" altLang="ko-KR" sz="2800">
                <a:solidFill>
                  <a:srgbClr val="ff0000"/>
                </a:solidFill>
              </a:rPr>
              <a:t>Keegi varastas Jeesuse surnukeha!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Seda tehes pöördus ta ümber ja nägi Jeesust seal seismas, kuid ta ei saanud aru, et see oli Jeesus.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John</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20:</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88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kes tõusis taevasse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Kui ta seda ütles, tõusis ta nende silme all üles ja pilv varjas ta nende silme eest.</a:t>
            </a:r>
            <a:r xmlns:a="http://schemas.openxmlformats.org/drawingml/2006/main">
              <a:rPr lang="e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Jüngrid, kes ei teadnud, et Jeesus on üles äratatud, valdasid hirmu ja pettumust.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Ülestõusnud Jeesus tuli ja seisis nende seas, näitas neile oma käsi ja külgi ning ütles: "Lõpetage kahtlemine ja uskuge."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et" sz="2800">
                <a:solidFill>
                  <a:schemeClr val="tx1">
                    <a:lumMod val="65000"/>
                    <a:lumOff val="35000"/>
                  </a:schemeClr>
                </a:solidFill>
              </a:rPr>
              <a:t>Siis üllatuslikult, kolm päeva pärast oma surma, kõndis Laatsarus välja. Inimesed rõõmustasid seda nähes ja kiitsid Jumalat.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Siis ütles Jeesus, et läheb tagasi oma Isa, Jumala juurde ja lubas, et saadab Püha Vaimu.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Ja Jeesus käskis oma jüngritel olla Tema tunnistajad kuni maailma lõpuni, et kuulutada evangeeliumi ja õpetada sõna.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Olles täitnud kõik missioonid sellel maal, läks Jeesus oma jüngrite ees taevasse. Ja ta lubas meile, et tuleb ühel päeval sellele maale tagasi.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et" altLang="ko-KR" sz="3600">
                <a:solidFill>
                  <a:schemeClr val="tx1">
                    <a:lumMod val="65000"/>
                    <a:lumOff val="35000"/>
                  </a:schemeClr>
                </a:solidFill>
              </a:rPr>
              <a:t>Jeesus käskis oma jüngritel enne taevasse minekut evangeeliumi kuulutada kuni maa äärteni.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Kirik on Jeesuse jüngrite rühm.</a:t>
            </a:r>
            <a:r xmlns:a="http://schemas.openxmlformats.org/drawingml/2006/main">
              <a:rPr lang="et" altLang="en-US" sz="3600">
                <a:solidFill>
                  <a:schemeClr val="tx1">
                    <a:lumMod val="65000"/>
                    <a:lumOff val="35000"/>
                  </a:schemeClr>
                </a:solidFill>
              </a:rPr>
              <a:t> </a:t>
            </a:r>
            <a:r xmlns:a="http://schemas.openxmlformats.org/drawingml/2006/main">
              <a:rPr lang="et" altLang="ko-KR" sz="3600">
                <a:solidFill>
                  <a:schemeClr val="tx1">
                    <a:lumMod val="65000"/>
                    <a:lumOff val="35000"/>
                  </a:schemeClr>
                </a:solidFill>
              </a:rPr>
              <a:t>Jeesuse jüngritena peame kuulutama evangeeliumi kõikjal. Ja me peame olema Jeesuse tunnistajad.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ikka veel elus, istub Jumala paremal küljel ja Ta tuleb tagasi maa peale, nagu tõotatud.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näitas ülestõusnud Jeesus oma jüngritele?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Küünte jäljed kätel ja jalgadel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Okkajälgi oh pea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Tagaküljel piitsajäljed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Sinikad näol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① </a:t>
            </a:r>
            <a:r xmlns:a="http://schemas.openxmlformats.org/drawingml/2006/main">
              <a:rPr lang="et" altLang="ko-KR" sz="2800">
                <a:solidFill>
                  <a:srgbClr val="ff0000"/>
                </a:solidFill>
              </a:rPr>
              <a:t>Küünte jäljed kätel ja jalgadel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Kui ta seda ütles, tõusis ta nende silme all üles ja pilv varjas ta nende silme eest.</a:t>
            </a:r>
            <a:r xmlns:a="http://schemas.openxmlformats.org/drawingml/2006/main">
              <a:rPr lang="e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89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Püha Vaim on tulnud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Kõik nad täitusid Püha Vaimuga ja hakkasid rääkima teistes keeltes, nagu Vaim neile võimaldas.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Jüngrid olid Jeruusalemmas, nagu Jeesus ütles. Kui nelipühapäev kätte jõudis, olid nad kõik koos ühes kohas.</a:t>
            </a:r>
            <a:r xmlns:a="http://schemas.openxmlformats.org/drawingml/2006/main">
              <a:rPr lang="e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Jeesus äratas Laatsaruse ellu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tema sõna järgi.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Kunagi me sureme, aga me peame üles tõusma, sest usume Jeesusesse.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Sa pead olema kristlane, kes elab ülestõusmislootusega.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Järsku kostis selline hääl nagu äge tuul ja täitis kogu maja, kus nad istusid.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Ja siis oli iga inimese peas tulekeel ja siis täitusid nad kõik Püha Vaimuga ja hakkasid rääkima teistes keeltes.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Kui kõik olid üllatunud, hakkas Peetrus neile Jeesusest ja evangeeliumist jutlustama.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Inimesed kuulasid evangeeliumi, parandasid meelt ja ristisid. Sel päeval ristiti üle 3000 inimese.</a:t>
            </a:r>
            <a:r xmlns:a="http://schemas.openxmlformats.org/drawingml/2006/main">
              <a:rPr lang="e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Jeesus saatis oma jüngritele Püha Vaimu.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Püha Vaim andis Peetrusele tarkust ja väe evangeeliumi kuulutamiseks.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Püha Vaim on kõigi Jeesusesse uskujate südames.</a:t>
            </a:r>
            <a:r xmlns:a="http://schemas.openxmlformats.org/drawingml/2006/main">
              <a:rPr lang="et" altLang="en-US" sz="3200">
                <a:solidFill>
                  <a:schemeClr val="tx1">
                    <a:lumMod val="65000"/>
                    <a:lumOff val="35000"/>
                  </a:schemeClr>
                </a:solidFill>
              </a:rPr>
              <a:t> </a:t>
            </a:r>
            <a:r xmlns:a="http://schemas.openxmlformats.org/drawingml/2006/main">
              <a:rPr lang="et" altLang="ko-KR" sz="3200">
                <a:solidFill>
                  <a:schemeClr val="tx1">
                    <a:lumMod val="65000"/>
                    <a:lumOff val="35000"/>
                  </a:schemeClr>
                </a:solidFill>
              </a:rPr>
              <a:t>Ärge unustage, et Püha Vaim on see, kes annab meile tarkust ja julgust evangeeliumi kuulutamiseks, nii nagu ta andis Peetrusele tarkust ja väe.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saadab Püha Vaimu kõigile, kes temasse usuvad, et meid aidata.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nad kuulsid, kui Püha Vaim tuli?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trompeti heli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äike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tugeva tuule puhumine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palvete heli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③ </a:t>
            </a:r>
            <a:r xmlns:a="http://schemas.openxmlformats.org/drawingml/2006/main">
              <a:rPr lang="et" altLang="ko-KR" sz="2800">
                <a:solidFill>
                  <a:srgbClr val="ff0000"/>
                </a:solidFill>
              </a:rPr>
              <a:t>tugeva tuule puhumine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Kõik nad täitusid Püha Vaimuga ja hakkasid rääkima teistes keeltes, nagu Vaim neile võimaldas.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90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Filippus rääkis etiooplasele evangeeliumi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Seejärel alustas Filippus just selle kirjakohaga ja rääkis talle hea uudise Jeesusest.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8:</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t" sz="4000"/>
              <a:t>Sest see mu poeg oli surnud ja elab uuesti; ta oli kadunud ja leitakse üles.' Nii nad hakkasid tähistama.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elu peremees, kes toob surnud tagasi.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Ühel päeval ütles Issanda ingel Filippusele, kes uskus Jeesusesse: "Mine lõunasse teele - kõrbeteele."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et" altLang="ko-KR" sz="3100">
                <a:solidFill>
                  <a:schemeClr val="tx1">
                    <a:lumMod val="65000"/>
                    <a:lumOff val="35000"/>
                  </a:schemeClr>
                </a:solidFill>
              </a:rPr>
              <a:t>Ta alustas lõunakõrbe poole, nagu ingel ütles. Ta mõtles, miks ingel ta saatis </a:t>
            </a:r>
            <a:r xmlns:a="http://schemas.openxmlformats.org/drawingml/2006/main">
              <a:rPr lang="et"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Sel ajal oli eunuhh, kes vastutas Etioopia riigi raha eest, vagunis ja luges prohvet Jesaja kirjutisi. Philip astus ligi ja küsis. "Kas sa mõistad, mida loed?"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"Kuidas ma saan sellest aru," ütles ta, "kui keegi seda mulle ei selgita?" Filippus alustas just selle kirjakohaga ja rääkis talle hea uudise Jeesusest.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Pärast seda, kui etiooplane Jeesuse vastu võttis, naasis ta õnnelikult oma maale. Filippus tänas Püha Vaimu, et ta ta sinna juhatas.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Filippus ei saanud täielikult aru, kuid täitis Püha Vaimu käsku. Nii sai ta etiooplasele evangeeliumi kuulutada.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Mõnikord oleme olukorras, millest me ei saa aru.</a:t>
            </a:r>
            <a:r xmlns:a="http://schemas.openxmlformats.org/drawingml/2006/main">
              <a:rPr lang="et" altLang="en-US" sz="3200">
                <a:solidFill>
                  <a:schemeClr val="tx1">
                    <a:lumMod val="65000"/>
                    <a:lumOff val="35000"/>
                  </a:schemeClr>
                </a:solidFill>
              </a:rPr>
              <a:t> </a:t>
            </a:r>
            <a:r xmlns:a="http://schemas.openxmlformats.org/drawingml/2006/main">
              <a:rPr lang="et" altLang="ko-KR" sz="3200">
                <a:solidFill>
                  <a:schemeClr val="tx1">
                    <a:lumMod val="65000"/>
                    <a:lumOff val="35000"/>
                  </a:schemeClr>
                </a:solidFill>
              </a:rPr>
              <a:t>Aga kui sa usaldad Jumalat ja kuuletud talle Pühas Vaimus isegi sel hetkel, võid sa olla ka usklik mees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kes kuulutavad evangeeliumi.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see, kes juhib suhet, kellega me peaksime kohtuma.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Kelle eest vastutav oli Etioopia eunuhh, kellega Filippus kohtus?</a:t>
            </a:r>
            <a:r xmlns:a="http://schemas.openxmlformats.org/drawingml/2006/main">
              <a:rPr lang="e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Ta juhtis armeed.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Ta oli oma kodumaa kokk.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Ta</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oli</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sisse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tasu</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kohta</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tema</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riigi oma</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raha.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Ta kontrollis riigi jumalateenistust.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③ </a:t>
            </a:r>
            <a:r xmlns:a="http://schemas.openxmlformats.org/drawingml/2006/main">
              <a:rPr lang="et" altLang="ko-KR" sz="2800">
                <a:solidFill>
                  <a:srgbClr val="ff0000"/>
                </a:solidFill>
              </a:rPr>
              <a:t>Ta vastutas oma riigi raha eest.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Seejärel alustas Filippus just selle kirjakohaga ja rääkis talle hea uudise Jeesusest.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8:</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91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Saul kohtub Jeesusega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Mitu päeva on möödunud ajast, kui Laatsarus suri, kui Jeesus tuli?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üks päev</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kaks päeva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kolm päeva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neli päeva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③ </a:t>
            </a:r>
            <a:r xmlns:a="http://schemas.openxmlformats.org/drawingml/2006/main">
              <a:rPr altLang="ko-KR" lang="et" sz="2800">
                <a:solidFill>
                  <a:srgbClr val="ff0000"/>
                </a:solidFill>
              </a:rPr>
              <a:t>kolm päeva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t" altLang="ko-KR" sz="3600"/>
              <a:t>Ta kukkus maha ja kuulis häält, mis ütles talle: "Saul, Saul, miks sa mind taga kiusad?"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9:</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Oli mees nimega Saul, kes vihkas neid, kes Jeesusesse uskusid, ja ta vihkas kogudust.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Saul vihkas Jeesust nii väga, et läks Damaskusesse kristlasi arreteerima.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 ta oma teekonnal Damaskusele lähenes, sähvatas järsku tema ümber taevast tuli. Ta kuulis häält: "Saul, Saul, miks sa mind taga kiusad?"</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"Kes sa oled, Issand?" küsis Saul. "Mina olen Jeesus, keda sa taga kiusad." Saul oli üllatunud, et Jeesus elab. Ta arvas, et Jeesus on surnud.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Saulusest, kes kohtus Jeesusega, sai uus mees. Nii sai temast apostel Paulus, kes nägi palju vaeva, et paganatele evangeeliumi kuulutada, ja kirjutas palju piibliraamatuid.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Saul oli mees, kes kiusas taga kirikut, kuid Jumal kutsus teda apostliks.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Jeesusega kohtunud Saul elas hoopis teistsugust elu kui varem.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Milliseid muudatusi olete teinud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peale seda, kui sa Jeesusega kohtusid?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Need, kes kohtuvad Jeesusega, peavad elama teistsugust elu kui kunagi varem.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see, kes andestab Sauluse-sugustele kurjadele inimestele ning kutsub nad enda juurde ja seab nad töötegijateks.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Miks Saul Damaskusesse läks?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Kristlaste arreteerimiseks.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Reisile.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Jumalateenistusele.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Evangeeliumi kuulutamiseks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① </a:t>
            </a:r>
            <a:r xmlns:a="http://schemas.openxmlformats.org/drawingml/2006/main">
              <a:rPr lang="et" altLang="ko-KR" sz="2800">
                <a:solidFill>
                  <a:srgbClr val="ff0000"/>
                </a:solidFill>
              </a:rPr>
              <a:t>Kristlaste arreteerimiseks.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t" altLang="ko-KR" sz="3600"/>
              <a:t>Ta kukkus maha ja kuulis häält, mis ütles talle: "Saul, Saul, miks sa mind taga kiusad?"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9:</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t" sz="3600"/>
              <a:t>Jeesus ütles talle: "Mina olen ülestõusmine ja elu. Kes minusse usub, see elab, isegi kui ta sureb.</a:t>
            </a:r>
            <a:endParaRPr xmlns:a="http://schemas.openxmlformats.org/drawingml/2006/main" altLang="ko-KR" lang="en-US" sz="3600"/>
          </a:p>
          <a:p>
            <a:pPr xmlns:a="http://schemas.openxmlformats.org/drawingml/2006/main" lvl="0">
              <a:defRPr/>
            </a:pPr>
            <a:r xmlns:a="http://schemas.openxmlformats.org/drawingml/2006/main">
              <a:rPr altLang="ko-KR" lang="et" sz="3600"/>
              <a:t>ja kes elab ja usub minusse, ei sure kunagi. Kas sa usud seda?"</a:t>
            </a:r>
            <a:endParaRPr xmlns:a="http://schemas.openxmlformats.org/drawingml/2006/main" altLang="ko-KR" lang="en-US" sz="3600"/>
          </a:p>
          <a:p>
            <a:pPr xmlns:a="http://schemas.openxmlformats.org/drawingml/2006/main" lvl="0">
              <a:defRPr/>
            </a:pPr>
            <a:r xmlns:a="http://schemas.openxmlformats.org/drawingml/2006/main">
              <a:rPr altLang="ko-KR" lang="e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11:</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92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Pauli hea sõber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t>Aga Barnabas võttis ta ja viis ta apostlite juurde. Ta rääkis neile, kuidas Saul oli oma teekonnal Issandat näinud ja et Issand oli temaga rääkinud ning kuidas ta Damaskuses kartmatult Jeesuse nimel jutlustas.</a:t>
            </a:r>
            <a:r xmlns:a="http://schemas.openxmlformats.org/drawingml/2006/main">
              <a:rPr lang="e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Pärast seda, kui Paulus Jeesusega kohtus, tahtis ta kohtuda Jeesuse jüngritega.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Kuid Jeesuse jüngrid kartsid Paulust. Kuna nad ei teadnud, et pärast seda, kui Paulus Jeesusega kohtus, hakkas ta Jeesusesse uskuma.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Barnabas aitas Paulust. "Ta kohtus tõesti Jeesusega ja muutus täielikult!"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"Olen näinud ka Paulust kuulutamas Damaskuses, kus ta käis kristlasi arreteerimas!" Jüngrid said Paulusega kergesti sõpradeks.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Pärast seda said Barnabas ja Paulus headeks sõpradeks ning reisisid mööda maailma, et üheskoos evangeeliumi kuulutada.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Paulus, kes kogudust taga kiusas, kohtus Jeesusega ja temast sai uus mees, kuid inimesed ei uskunud teda.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Aga Jumal valmistas Barnabase ja tegi 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Paulile hea töökaaslane.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Nagu Paulus ja Barnabas, peaksime ka meie olema head ususõbrad ja üksteist aitama.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saadab meile sõbra, kes saab meid aidata, kui oleme hädas.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Kes aitas Pauli ja sai sõpradeks, kui ta oli hädas?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Peeter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Johannes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③ </a:t>
            </a:r>
            <a:r xmlns:a="http://schemas.openxmlformats.org/drawingml/2006/main">
              <a:rPr lang="et"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74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Jeesuse muutmine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et" altLang="ko-KR" sz="3600"/>
              <a:t>Aga Barnabas võttis ta ja viis ta apostlite juurde. Ta rääkis neile, kuidas Saul oli oma teekonnal Issandat näinud ja et Issand oli temaga rääkinud ning kuidas ta Damaskuses kartmatult Jeesuse nimel jutlustas.</a:t>
            </a:r>
            <a:r xmlns:a="http://schemas.openxmlformats.org/drawingml/2006/main">
              <a:rPr lang="e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93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Dorcas, kes on ellu naasnud.</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et" altLang="ko-KR" sz="3600"/>
              <a:t>Peeter saatis nad kõik toast välja; siis laskus ta põlvili ja palvetas. Surnud naise poole pöördudes ütles ta: "Tabitha, tõuse üles." Ta avas silmad ja Peetrit nähes tõusis ta istukile.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9:</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Seal oli jünger nimega Dorcas, kes tegi alati head ja aitas vaeseid.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Umbes sel ajal jäi ta haigeks ja suri. Naabrid olid väga kurvad ja tõid Peetri tagasi.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Peetri saabudes nutsid kõik, keda ta oli aidanud, ja näitasid kingiks saadud riideid.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Peeter saatis nad kõik toast välja; siis laskus ta põlvele ja palvetas.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"Dorcas, tõuse üles!" ütles Peter. Ta avas silmad ja tõusis Peetrust nähes istuki. Seda nähes olid kõik rõõmsad ja paljud inimesed selles külas uskusid Jeesusesse.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Peetrus oli Jeesuse jünger ja ta suutis teha seda, mida Jeesus tegi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kui ta siin maa peal oli.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000">
                <a:solidFill>
                  <a:schemeClr val="tx1">
                    <a:lumMod val="65000"/>
                    <a:lumOff val="35000"/>
                  </a:schemeClr>
                </a:solidFill>
              </a:rPr>
              <a:t>Jeesus ütles oma jüngritele, et nad teeksid sama, mida tema.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t" altLang="ko-KR" sz="3000">
                <a:solidFill>
                  <a:schemeClr val="tx1">
                    <a:lumMod val="65000"/>
                    <a:lumOff val="35000"/>
                  </a:schemeClr>
                </a:solidFill>
              </a:rPr>
              <a:t>Oleme Jeesuse jüngrid.</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t" altLang="ko-KR" sz="3000">
                <a:solidFill>
                  <a:schemeClr val="tx1">
                    <a:lumMod val="65000"/>
                    <a:lumOff val="35000"/>
                  </a:schemeClr>
                </a:solidFill>
              </a:rPr>
              <a:t>Peame õppima ja meeles pidama, mida Jeesus sellel maal tegi, ja tegema samu asju, mida Jeesus.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annab oma jüngritele väe, et nad saaksid kuulutada evangeeliumi.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t" sz="3600"/>
              <a:t>Seal muudeti ta nende ees. Tema nägu säras nagu päike ja ta riided muutusid valgeks nagu valgus.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17:</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 Peetrus Dorcase juurde tuli, olid inimesed kurvad ja mida nad talle näitasid?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Dorcase tehtud riided.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Dorcase tehtud söögid.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Dorcase poeg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Dorcase kiri.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① </a:t>
            </a:r>
            <a:r xmlns:a="http://schemas.openxmlformats.org/drawingml/2006/main">
              <a:rPr lang="et" altLang="ko-KR" sz="2800">
                <a:solidFill>
                  <a:srgbClr val="ff0000"/>
                </a:solidFill>
              </a:rPr>
              <a:t>Dorcase tehtud riided.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et" altLang="ko-KR" sz="3600"/>
              <a:t>Peeter saatis nad kõik toast välja; siis laskus ta põlvili ja palvetas. Surnud naise poole pöördudes ütles ta: "Tabitha, tõuse üles." Ta avas silmad ja Peetrit nähes tõusis ta istukile.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9:</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94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Cornelius, päästetud pagan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Peetrusega kaasa tulnud ümberlõigatud usklikud olid hämmastunud, et Püha Vaimu and oli välja valatud isegi paganate peale.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Apostlite teod 10:</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et" altLang="ko-KR" sz="2500">
                <a:solidFill>
                  <a:schemeClr val="tx1">
                    <a:lumMod val="65000"/>
                    <a:lumOff val="35000"/>
                  </a:schemeClr>
                </a:solidFill>
              </a:rPr>
              <a:t>Kaisareas oli mees nimega Cornelius, tsenturioon nn Itaalia rügemendis.</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et" altLang="ko-KR" sz="2500">
                <a:solidFill>
                  <a:schemeClr val="tx1">
                    <a:lumMod val="65000"/>
                    <a:lumOff val="35000"/>
                  </a:schemeClr>
                </a:solidFill>
              </a:rPr>
              <a:t>Tema ja kogu ta pere olid vagad ja jumalakartlikud; ta andis heldelt abivajajatele ja palvetas regulaarselt Jumala poole.</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Kornelius kuulis ühel päeval palvetades Jumala häält. "Saada mehed meheks, kelle nimi on Peeter."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et" altLang="ko-KR" sz="2400">
                <a:solidFill>
                  <a:schemeClr val="tx1">
                    <a:lumMod val="65000"/>
                    <a:lumOff val="35000"/>
                  </a:schemeClr>
                </a:solidFill>
              </a:rPr>
              <a:t>Sel ajal nägi Peetrus ka palves nägemust. Jumal andis talle taevast loomi, keda juudid süüa ei saanud, ja käskis tal süüa.</a:t>
            </a:r>
            <a:r xmlns:a="http://schemas.openxmlformats.org/drawingml/2006/main">
              <a:rPr lang="et" altLang="en-US" sz="2400">
                <a:solidFill>
                  <a:schemeClr val="tx1">
                    <a:lumMod val="65000"/>
                    <a:lumOff val="35000"/>
                  </a:schemeClr>
                </a:solidFill>
              </a:rPr>
              <a:t> </a:t>
            </a:r>
            <a:r xmlns:a="http://schemas.openxmlformats.org/drawingml/2006/main">
              <a:rPr lang="et" altLang="ko-KR" sz="2400">
                <a:solidFill>
                  <a:schemeClr val="tx1">
                    <a:lumMod val="65000"/>
                    <a:lumOff val="35000"/>
                  </a:schemeClr>
                </a:solidFill>
              </a:rPr>
              <a:t>"Ärge nimetage midagi ebapuhtaks, mille Jumal on teinud puhtaks."</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Lõpuks järgnes Peetrus meestele, kelle Korneelius oli saatnud, ja läks Korneeliuse majja.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et" altLang="ko-KR" sz="2400">
                <a:solidFill>
                  <a:schemeClr val="tx1">
                    <a:lumMod val="65000"/>
                    <a:lumOff val="35000"/>
                  </a:schemeClr>
                </a:solidFill>
              </a:rPr>
              <a:t>Peetrus kuulutas neile Jeesust ja evangeeliumi Korneeliusele ja tema perele. Siis laskus Püha Vaim nende peale. Ta mõistis seda vaadates; "Isegi paganad saavad päästetud, kui nad usuvad Jeesusesse!"</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et" altLang="ko-KR" sz="3400">
                <a:solidFill>
                  <a:schemeClr val="tx1">
                    <a:lumMod val="65000"/>
                    <a:lumOff val="35000"/>
                  </a:schemeClr>
                </a:solidFill>
              </a:rPr>
              <a:t>Peetrus arvas, et ainult juudid võivad Jeesusesse uskuda ja saada päästetud.</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t" altLang="ko-KR" sz="3400">
                <a:solidFill>
                  <a:schemeClr val="tx1">
                    <a:lumMod val="65000"/>
                    <a:lumOff val="35000"/>
                  </a:schemeClr>
                </a:solidFill>
              </a:rPr>
              <a:t>Kuid Jumala evangeeliumil ei ole vahet kõigi maailma inimeste vahel.</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t" altLang="ko-KR" sz="3400">
                <a:solidFill>
                  <a:schemeClr val="tx1">
                    <a:lumMod val="65000"/>
                    <a:lumOff val="35000"/>
                  </a:schemeClr>
                </a:solidFill>
              </a:rPr>
              <a:t>Me peame kuulutama evangeeliumi kõigile maailmas, et nad saaksid päästetud.</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võttis endaga kaasa Peetruse, Jaakobuse ja Johannese ning viis nad üksi üles kõrgele mäele.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annab pääste kõigile, kes temasse usuvad, sõltumata rahvusest või staatusest.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Millist nägemust nägi Peetrus palvetades?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Jeesus laskub taevast.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Piibel taevast alla tulemas.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Inglid tulevad taevast alla.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Loomad, keda juudid ei saa süüa, tulid taevast alla.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Loomad, keda juudid ei saa süüa, tulid taevast alla.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Peetrusega kaasa tulnud ümberlõigatud usklikud olid hämmastunud, et Püha Vaimu and oli välja valatud isegi paganate peale.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Apostlite teod 10:</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95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Hümnide laulmine</a:t>
            </a:r>
            <a:endParaRPr xmlns:a="http://schemas.openxmlformats.org/drawingml/2006/main" lang="en-US" altLang="ko-KR" sz="4000"/>
          </a:p>
          <a:p>
            <a:pPr xmlns:a="http://schemas.openxmlformats.org/drawingml/2006/main" algn="ctr">
              <a:defRPr/>
            </a:pPr>
            <a:r xmlns:a="http://schemas.openxmlformats.org/drawingml/2006/main">
              <a:rPr lang="et" altLang="ko-KR" sz="4000"/>
              <a:t>isegi vanglas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et" altLang="ko-KR" sz="3600"/>
              <a:t>Kesköö paiku palvetasid Paulus ja Siilas Jumalale hümne ning teised vangid kuulasid neid.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Paulus ja Siilas andsid endast parima, et Philippe’is evangeeliumi kuulutada. Kuid inimesed, kes seda vihkasid, peksid Paulust ja Siilast ning panid nad vangi.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Paulus ja Siilas palvetasid ja kiitsid Jumalat isegi vanglas. Kõik vanglas viibijad kuulasid seda.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Siis järsku toimus nii suur maavärin, et kõik vanglauksed avanesid. Vangivalvur oli väga mures, sest arvas, et vangid on põgenenud.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Paul hüüdis: „Ära muretse! Oleme kõik siin!” "Härra, mida ma pean tegema, et saada päästetud?" Küsis vangivalvur.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"Usu Issandasse Jeesusesse. Siis pääsed sina ja su pere!" Sel öötunnil võttis vangivalvur nad ja pesi nende haavad; siis kohe ristiti ta ja kogu ta pere.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Seal muudeti ta nende ees. Tema nägu säras nagu päike ja ta riided muutusid valgeks nagu valgus.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et" altLang="ko-KR" sz="2900">
                <a:solidFill>
                  <a:schemeClr val="tx1">
                    <a:lumMod val="65000"/>
                    <a:lumOff val="35000"/>
                  </a:schemeClr>
                </a:solidFill>
              </a:rPr>
              <a:t>Paulus ja Siilas ei olnud pettunud ning palvetasid ja kiitsid,</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t" altLang="ko-KR" sz="2900">
                <a:solidFill>
                  <a:schemeClr val="tx1">
                    <a:lumMod val="65000"/>
                    <a:lumOff val="35000"/>
                  </a:schemeClr>
                </a:solidFill>
              </a:rPr>
              <a:t>kuigi nad peksti surnuks.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t" altLang="ko-KR" sz="2900">
                <a:solidFill>
                  <a:schemeClr val="tx1">
                    <a:lumMod val="65000"/>
                    <a:lumOff val="35000"/>
                  </a:schemeClr>
                </a:solidFill>
              </a:rPr>
              <a:t>Seejärel avas Jumal vanglaukse ja andis neile võimaluse evangeeliumi kuulutada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t" altLang="ko-KR" sz="2900">
                <a:solidFill>
                  <a:schemeClr val="tx1">
                    <a:lumMod val="65000"/>
                    <a:lumOff val="35000"/>
                  </a:schemeClr>
                </a:solidFill>
              </a:rPr>
              <a:t>vangivalvurile ja tema perekonnale.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t" altLang="ko-KR" sz="2900">
                <a:solidFill>
                  <a:schemeClr val="tx1">
                    <a:lumMod val="65000"/>
                    <a:lumOff val="35000"/>
                  </a:schemeClr>
                </a:solidFill>
              </a:rPr>
              <a:t>On aegu, mil oleme ka hädas.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t" altLang="ko-KR" sz="2900">
                <a:solidFill>
                  <a:schemeClr val="tx1">
                    <a:lumMod val="65000"/>
                    <a:lumOff val="35000"/>
                  </a:schemeClr>
                </a:solidFill>
              </a:rPr>
              <a:t>Ja kui sa ennast alt ei vea ning jätkad palve ja kiitusega, siis Jumal päästab sind</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t" altLang="ko-KR" sz="2900">
                <a:solidFill>
                  <a:schemeClr val="tx1">
                    <a:lumMod val="65000"/>
                    <a:lumOff val="35000"/>
                  </a:schemeClr>
                </a:solidFill>
              </a:rPr>
              <a:t>hämmastaval moel.</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annab mulle väe kõigist raskustest ja raskustest üle saada.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tegid Paulus ja Siilas vanglas??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Nad nutsid.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Nad anusid oma elu eest.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Nad olid pettunud.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Nad palvetasid ja laulsid hümne.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Nad palvetasid ja laulsid hümne.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et" altLang="ko-KR" sz="3600"/>
              <a:t>Kesköö paiku palvetasid Paulus ja Siilas Jumalale hümne ning teised vangid kuulasid neid.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96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Paulus kuulutas kuningale evangeeliumi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Paulus vastas: "Lühikest või pikka aega – ma palun Jumalat, et mitte ainult sina, vaid kõik, kes mind täna kuulavad, saaksid selliseks, nagu ma olen, välja arvatud need ahelad."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Paulus kuulutas evangeeliumi ja sai lõpuks Jeruusalemma vangi. Kuningas Agrippa küsis vangi Pauluse pattude kohta.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"Teil on luba enda eest rääkida!" Agrippa andis Paulile aega kaitse alustamiseks.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Paulus kasutas võimalust evangeeliumi kuulutada. "Oo kuningas, ma loodan, et sa muutud minu sarnaseks, välja arvatud need ahelad!"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Kuningas ei leidnud Pauluses pattu. Paulus tahtis minna Rooma ja kuulutada keisrile evangeeliumi.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Just siis ilmusid nende ette Mooses ja Eelija, kes rääkisid Jeesusega.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Lõpuks pöördus Paulus Rooma keisri poole. Vangina istus Paulus paati, et minna Rooma keisri juurde.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Paulus oli vang, kuid ta kuulutas evangeeliumi uhkelt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enne kuningat oma kohtuprotsessi ees.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Sest ta ei häbenenud evangeeliumi ja ta uskus, et see on uhke tõde.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Peame suutma enesekindlalt ja julgelt kuulutada Jeesuse evangeeliumi, keda iganes kohtame.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palju kõrgem kui maailma kõrgeim mees.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tegi Paulus, kui kuningas Pauluse üle kohtuprotsessi andis talle võimaluse rääkida?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Ta kuulutas Jeesuse evangeeliumi.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Ta süüdistas halba inimest.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Ta palus enda vabastamist.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Ta palvetas ja laulis hümne.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① </a:t>
            </a:r>
            <a:r xmlns:a="http://schemas.openxmlformats.org/drawingml/2006/main">
              <a:rPr lang="et" altLang="ko-KR" sz="2800">
                <a:solidFill>
                  <a:srgbClr val="ff0000"/>
                </a:solidFill>
              </a:rPr>
              <a:t>Ta kuulutas Jeesuse evangeeliumi.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et" altLang="ko-KR" sz="3600"/>
              <a:t>Paulus vastas: "Lühikest või pikka aega – ma palun Jumalat, et mitte ainult sina, vaid kõik, kes mind täna kuulavad, saaksid selliseks, nagu ma olen, välja arvatud need ahelad."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97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Laev upub!</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ja ütles: 'Ära karda, Paul! Peate Caesari ees kohtu ette astuma; ja Jumal on andnud teile armulikult kõigi nende elud, kes teiega koos sõidavad.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27:</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Paulus viidi koos teiste vangidega laevaga Rooma.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Laev oli aga taifuuni tõttu uppumisohus. Kõik värisesid hirmust.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Paulus palvetas Jumala poole ja rääkis inimestele. "Ära karda. Jumal ütles, et keegi ei sure."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Pilvest kostis hääl: „See on minu Poeg, keda ma armastan; temaga olen väga rahul. Kuulake teda!"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Laev uppus, kuid nagu Paul ütles, võisid inimesed kõik saarele randuda ilma ühegi surmata.</a:t>
            </a:r>
            <a:r xmlns:a="http://schemas.openxmlformats.org/drawingml/2006/main">
              <a:rPr lang="et"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Paulus kuulutas saarel Jeesust ja andis Jumalale au.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Paulus palvetas, julgustas teisi isegi kriisiajal, kui laev oli uppumas.</a:t>
            </a:r>
            <a:r xmlns:a="http://schemas.openxmlformats.org/drawingml/2006/main">
              <a:rPr lang="et" altLang="en-US" sz="3200">
                <a:solidFill>
                  <a:schemeClr val="tx1">
                    <a:lumMod val="65000"/>
                    <a:lumOff val="35000"/>
                  </a:schemeClr>
                </a:solidFill>
              </a:rPr>
              <a:t> </a:t>
            </a:r>
            <a:r xmlns:a="http://schemas.openxmlformats.org/drawingml/2006/main">
              <a:rPr lang="et" altLang="ko-KR" sz="3200">
                <a:solidFill>
                  <a:schemeClr val="tx1">
                    <a:lumMod val="65000"/>
                    <a:lumOff val="35000"/>
                  </a:schemeClr>
                </a:solidFill>
              </a:rPr>
              <a:t>Lõpuks päästeti nad kõik,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täpselt nagu Paul ütles.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Jumala rahvas vastutab palve kaudu maailmale Jumala tahte edastamise ja Jumala päästmise rõõmusõnumi eest.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kogu maailmas elava elu omanik. Miski ei sure ilma tema loata.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tegi Paul, kui laev kohtas taifuuni?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Ta nuttis.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Ta hüppas merre.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Ta võitles piloodi vastu.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Ta palvetas Jumala poole.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Ta palvetas Jumala poole.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ja ütles: 'Ära karda, Paul! Peate Caesari ees kohtu ette astuma; ja Jumal on andnud teile armulikult kõigi nende elud, kes teiega koos sõidavad.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Tegutseb</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27:</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98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Pauluse palve Onesimuse eest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Ma pöördun teie poole oma poja Onesimuse poole, kellest sai minu poeg, kui olin ahelais.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Philemon</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Onesimus oli Filemoni sulane. Kuid ta hiilis ilma isanda loata välja Rooma.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Onesimus kohtus Paulusega, kes oli Roomas vangis. Paulus kuulutas talle evangeeliumi ja ta hakkas Jeesusesse uskuma.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 nad seda kuulsid, langesid nad hirmunult näoga maha. Jeesus ütles: "Ära karda." Kui nad vaatasid üles, ei näinud nad kedagi peale Jeesuse.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Paulus käskis Onesimusel minna tagasi oma isanda Fileemoni juurde ja paluda andestust. Ja Paulus käskis Onesimusel elada Jeesusesse usklikuna.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Onesimus oli mures. Sest tol ajal tappis põgenenud sulane selle peremehe poolt.</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Paulus kirjutas Onesimusele kirja oma isandale Filemonile, et see talle andeks annaks. See kiri on Piiblis Philemon.</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Paulus ühendas Onesimuse ja Filemoni katkenud suhte uuesti. Onesimus palus Filemonilt andestust ja Fileemon andis Onesimosele andeks.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Peame paluma andestust, kui oleme midagi valesti teinud.</a:t>
            </a:r>
            <a:r xmlns:a="http://schemas.openxmlformats.org/drawingml/2006/main">
              <a:rPr lang="et" altLang="en-US" sz="3200">
                <a:solidFill>
                  <a:schemeClr val="tx1">
                    <a:lumMod val="65000"/>
                    <a:lumOff val="35000"/>
                  </a:schemeClr>
                </a:solidFill>
              </a:rPr>
              <a:t> </a:t>
            </a:r>
            <a:r xmlns:a="http://schemas.openxmlformats.org/drawingml/2006/main">
              <a:rPr lang="et" altLang="ko-KR" sz="3200">
                <a:solidFill>
                  <a:schemeClr val="tx1">
                    <a:lumMod val="65000"/>
                    <a:lumOff val="35000"/>
                  </a:schemeClr>
                </a:solidFill>
              </a:rPr>
              <a:t>Ja kui keegi meile midagi halba tegi, peame talle andestama.</a:t>
            </a:r>
            <a:r xmlns:a="http://schemas.openxmlformats.org/drawingml/2006/main">
              <a:rPr lang="et" altLang="en-US" sz="3200">
                <a:solidFill>
                  <a:schemeClr val="tx1">
                    <a:lumMod val="65000"/>
                    <a:lumOff val="35000"/>
                  </a:schemeClr>
                </a:solidFill>
              </a:rPr>
              <a:t> </a:t>
            </a:r>
            <a:r xmlns:a="http://schemas.openxmlformats.org/drawingml/2006/main">
              <a:rPr lang="et" altLang="ko-KR" sz="3200">
                <a:solidFill>
                  <a:schemeClr val="tx1">
                    <a:lumMod val="65000"/>
                    <a:lumOff val="35000"/>
                  </a:schemeClr>
                </a:solidFill>
              </a:rPr>
              <a:t>Seda inimesed usuvad Jeesusesse.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toob rahu ja leppimise seal, kus on kaklusi ja konflikte.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Keda kohtas Onesimus Roomas, kui ta oma omaniku Filemoni juurest põgenes?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Peeter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Johannes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Ma pöördun teie poole oma poja Onesimuse poole, kellest sai minu poeg, kui olin ahelais.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Philemon</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99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Timoteos, Pauluse jünger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t" altLang="ko-KR" sz="3600"/>
              <a:t>Mulle on meelde tuletatud teie siiras usk, mis elas algul teie vanaema Lois ja teie ema Eunice'is ning, olen veendunud, elab nüüd ka teie sees.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2 Timothy</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Paulusel oli jünger, kelle nimi oli Timoteos. Timothy on olnud Pauluse juures misjonär juba poisikesest peale.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Seal oli mees, kellel oli kaks poega. Teine poeg palus isal oma osa varast ette ära anda.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t" sz="3600">
                <a:solidFill>
                  <a:schemeClr val="tx1">
                    <a:lumMod val="65000"/>
                    <a:lumOff val="35000"/>
                  </a:schemeClr>
                </a:solidFill>
              </a:rPr>
              <a:t>Jeesus oli siin maa peal inimese kujul, kuid Ta on ka Jumal.</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Nagu Jumal käskis oma jüngreid mäel,</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me peame uskuma Jeesusesse kui Jumala Pojasse ja kuulama teda tähelepanelikult.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Vanglas viibiv Paulus teadis, et ta sureb, ja kirjutas oma armastatud jüngrile Timoteosele kirja.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Kirjas oli öeldud, kuidas Timoteos peaks kirikuõpetajana usklikke õpetama.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Timoteos ja usklikud lugesid Pauluse kirja ja otsustasid isegi tagakiusamise korral mitte kaotada usku lõpuni.</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Seega on Pauluse usk edasi antud tema jüngrile Timoteosele ja taas kogudustele.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et" altLang="ko-KR" sz="3600">
                <a:solidFill>
                  <a:schemeClr val="tx1">
                    <a:lumMod val="65000"/>
                    <a:lumOff val="35000"/>
                  </a:schemeClr>
                </a:solidFill>
              </a:rPr>
              <a:t>Tänu evangelistidele, kes meile evangeeliumi kuulutasid, ja õpetajatele, kes meile Jumala sõna õpetasid, on meie usk ja kirik kasvanud.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Nüüd peame avaldama oma usu ja õpetama neile Jumala sõna, mida oleme õppinud.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ülestõusnud ja ta elab igavesti koos kirikute ja usklikega, kes temasse usuvad.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Kellele Paulus surmapäeva lähenedes kirja kirjutas?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Märgi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Timothy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③ </a:t>
            </a:r>
            <a:r xmlns:a="http://schemas.openxmlformats.org/drawingml/2006/main">
              <a:rPr lang="et" altLang="ko-KR" sz="2800">
                <a:solidFill>
                  <a:srgbClr val="ff0000"/>
                </a:solidFill>
              </a:rPr>
              <a:t>Timothy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t" altLang="ko-KR" sz="3600"/>
              <a:t>Mulle on meelde tuletatud teie siiras usk, mis elas algul teie vanaema Lois ja teie ema Eunice'is ning, olen veendunud, elab nüüd ka teie sees.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2 Timothy</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100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John nägi hämmastavat vaatepilti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See, kes nendest asjadest tunnistab, ütleb: "Jah, ma tulen varsti." Aamen. Tule, Issand Jeesus.</a:t>
            </a:r>
            <a:endParaRPr xmlns:a="http://schemas.openxmlformats.org/drawingml/2006/main" lang="en-US" altLang="ko-KR" sz="3600"/>
          </a:p>
          <a:p>
            <a:pPr xmlns:a="http://schemas.openxmlformats.org/drawingml/2006/main" lvl="0">
              <a:defRPr/>
            </a:pPr>
            <a:r xmlns:a="http://schemas.openxmlformats.org/drawingml/2006/main">
              <a:rPr lang="e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Ilmutus</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22:</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särab kaunilt hiilgava välimusega.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Kiriku tagakiusamine läks iga päevaga aina hullemaks. Kõik tema jüngrid hukkusid usku säilitades märtrisurma ja Johannes oli üksi Patmosesse.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Ühel päeval kuulis ta valju häält nagu trompet, mis ütles: "Kirjutage rullpaberile, mida näete, ja saatke see seitsmele kirikule."</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Johannes nägi ka Jeesust. Jeesus oli kuninga kuju, kellel oli kogu maailma võim.</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Johannes nägi uut taevast ja uut maad, mis tuleb. Ei ole midagi kurja, ei ole kurbust ja Jumalaga on alati õnn.</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Johannes kirjutas kõik need nägemused ja kirjutas need kogudustele. "Hoidke oma usku, sest Issand tuleb uuesti!" See on Piibli viimane raamat Ilmutusraamat</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Jeesus tuleb siia maa peale tagasi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kohtunikuna kunagi.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Tol ajal need, kes ei uskunud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Jeesuses kannatage igavesti,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Need, kes usuvad Jeesusesse, naudivad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Igavene elu koos õnnega.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Kas sa ootad Jeesuse taastulekut?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Me ei tohi seda lootust kaotada, me peame säilitama oma usu siia maa peale lõpuni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tuleb tagasi siia maa peale kuningana, mõistab kohut kõigi asjade üle ja valitseb kõike igavesti.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Mis on selle saare nimi, kuhu jünger Johannes vangistati?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See, kes nendest asjadest tunnistab, ütleb: "Jah, ma tulen varsti." Aamen. Tule, Issand Jeesus.</a:t>
            </a:r>
            <a:endParaRPr xmlns:a="http://schemas.openxmlformats.org/drawingml/2006/main" lang="en-US" altLang="ko-KR" sz="3600"/>
          </a:p>
          <a:p>
            <a:pPr xmlns:a="http://schemas.openxmlformats.org/drawingml/2006/main" lvl="0">
              <a:defRPr/>
            </a:pPr>
            <a:r xmlns:a="http://schemas.openxmlformats.org/drawingml/2006/main">
              <a:rPr lang="e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Ilmutus</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22:</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a:t>
            </a:r>
            <a:r xmlns:a="http://schemas.openxmlformats.org/drawingml/2006/main">
              <a:rPr altLang="en-US" lang="et" sz="4000">
                <a:solidFill>
                  <a:srgbClr val="ff0000"/>
                </a:solidFill>
              </a:rPr>
              <a:t> </a:t>
            </a:r>
            <a:r xmlns:a="http://schemas.openxmlformats.org/drawingml/2006/main">
              <a:rPr altLang="ko-KR" lang="et" sz="4000">
                <a:solidFill>
                  <a:srgbClr val="ff0000"/>
                </a:solidFill>
              </a:rPr>
              <a:t>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Kes ei näinud Jeesuse muutumist?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Peeter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Toomas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Toomas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t" sz="3600"/>
              <a:t>Seal muudeti ta nende ees. Tema nägu säras nagu päike ja ta riided muutusid valgeks nagu valgus.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17:</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75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a:t>
            </a:r>
            <a:r xmlns:a="http://schemas.openxmlformats.org/drawingml/2006/main">
              <a:rPr lang="et" altLang="en-US" sz="4400"/>
              <a:t> </a:t>
            </a:r>
            <a:r xmlns:a="http://schemas.openxmlformats.org/drawingml/2006/main">
              <a:rPr lang="et" altLang="ko-KR" sz="4400"/>
              <a:t>Armastab lapsi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et" sz="3600"/>
              <a:t>Kui Jeesus seda nägi, oli ta nördinud. Ta ütles neile: "Laske lapsed minu juurde tulla ja ärge takistage neid, sest selliste päralt on Jumala riik.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Üks vanem tõi oma lapse Jeesuse juurde, et Jeesus teda õnnistaks.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Siis noomisid Jeesuse jüngrid teda. "Kuidas sa julged oma last Jeesuse juurde tuua?"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 Jeesus seda nägi, ütles ta vihaselt.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“Ära takista lastel minu juurde tulemast. Jumala riik kuulub sellistele lastele.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Kuid poeg oli raisanud kogu oma vara kaugel maal ja muutunud õnnetuks.</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„Igaüks, kes ei võta Jumala riiki vastu nagu väike laps, ei pääse sinna kunagi sisse.” Ja ta võttis lapsed sülle, pani neile käed ja õnnistas neid.</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t" sz="3600">
                <a:solidFill>
                  <a:schemeClr val="tx1">
                    <a:lumMod val="65000"/>
                    <a:lumOff val="35000"/>
                  </a:schemeClr>
                </a:solidFill>
              </a:rPr>
              <a:t>Jeesus ütles, et sellistele lastele kuulub Jumala riik.</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Saagem ka lasteks, kes armastavad Jumalat ja kuuletuvad Jeesusele, kaotamata seejuures puhast, ausat,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ja tõeline lapse süda.</a:t>
            </a:r>
            <a:r xmlns:a="http://schemas.openxmlformats.org/drawingml/2006/main">
              <a:rPr altLang="en-US" lang="et"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r xmlns:a="http://schemas.openxmlformats.org/drawingml/2006/main">
              <a:rPr altLang="en-US" lang="et" sz="3600">
                <a:solidFill>
                  <a:srgbClr val="0070c0"/>
                </a:solidFill>
              </a:rPr>
              <a:t> </a:t>
            </a:r>
            <a:r xmlns:a="http://schemas.openxmlformats.org/drawingml/2006/main">
              <a:rPr altLang="ko-KR" lang="et"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armastab, väärtustab ja õnnistab lapsi.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Mida tegid jüngrid, kui lapsed püüdsid Jeesuse juurde minna?</a:t>
            </a:r>
            <a:r xmlns:a="http://schemas.openxmlformats.org/drawingml/2006/main">
              <a:rPr altLang="en-US" lang="e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Nad võtsid nad hea meelega vastu.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Nad noomisid, et nad Jeesuse juurde ei läheks.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Nad tutvustasid lastele Jeesust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Nad andsid neile süüa ja saatsid koju.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② </a:t>
            </a:r>
            <a:r xmlns:a="http://schemas.openxmlformats.org/drawingml/2006/main">
              <a:rPr altLang="ko-KR" lang="et" sz="2800">
                <a:solidFill>
                  <a:srgbClr val="ff0000"/>
                </a:solidFill>
              </a:rPr>
              <a:t>Nad noomisid, et nad Jeesuse juurde ei läheks.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et" sz="3600"/>
              <a:t>Kui Jeesus seda nägi, oli ta nördinud. Ta ütles neile: "Laske lapsed minu juurde tulla ja ärge takistage neid, sest selliste päralt on Jumala riik.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76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tegi terveks pimeda mehe Bartimeuse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t" sz="3600"/>
              <a:t>"Mine," ütles Jeesus, "teie usk on teid terveks teinud." Kohe sai ta nägemise ja järgnes Jeesusele mööda teed.</a:t>
            </a:r>
            <a:endParaRPr xmlns:a="http://schemas.openxmlformats.org/drawingml/2006/main" altLang="ko-KR" lang="en-US" sz="3600"/>
          </a:p>
          <a:p>
            <a:pPr xmlns:a="http://schemas.openxmlformats.org/drawingml/2006/main" lvl="0">
              <a:defRPr/>
            </a:pPr>
            <a:r xmlns:a="http://schemas.openxmlformats.org/drawingml/2006/main">
              <a:rPr altLang="ko-KR" lang="e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10:</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 Jeesus, pime mees, Jeerikosse jõudis, istus Bartimeus tee ääres ja kerjus.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 ta kuulis, et see on Jeesus Naatsaretlane, hakkas ta karjuma: "Jeesus, Taaveti Poeg, halasta minu peale!"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Jeesus kutsus Bartimeuse. "Mida sa tahad, et ma sinu heaks teeksin?" Jeesus küsis temalt. Pime ütles: "Rabi, ma tahan näha."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et" sz="2800">
                <a:solidFill>
                  <a:schemeClr val="tx1">
                    <a:lumMod val="65000"/>
                    <a:lumOff val="35000"/>
                  </a:schemeClr>
                </a:solidFill>
              </a:rPr>
              <a:t>Poeg mõistis, et ta muutus õnnetumaks kui isamaja teenijad.</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t" sz="2800">
                <a:solidFill>
                  <a:schemeClr val="tx1">
                    <a:lumMod val="65000"/>
                    <a:lumOff val="35000"/>
                  </a:schemeClr>
                </a:solidFill>
              </a:rPr>
              <a:t>Ta pöördus tagasi ja anus isa, et ta võtaks ta üheks oma teenijaks.</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"Mine," ütles Jeesus, "teie usk on teid terveks teinud." Kohe sai ta nägemise.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"Aitäh, Jeesus!" Bartimeus järgnes Jeesusele, kes lasi tal näha.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t" sz="3600">
                <a:solidFill>
                  <a:schemeClr val="tx1">
                    <a:lumMod val="65000"/>
                    <a:lumOff val="35000"/>
                  </a:schemeClr>
                </a:solidFill>
              </a:rPr>
              <a:t>Jeesus ütles Bartimeusele: "Sina usk on sind terveks teinud."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Usk on see, mis meid päästab.</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Usk väljendub tõsises palves.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Kui me Jeesuse poole palvetame,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Meil peab see usk olema.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kuulab meie tõsiseid palveid ja vastab neile.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Mida Bartimeus Jeesuselt palus?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Anna mulle palju raha.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Ma tahan olla sinu jünger.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Las ma kõnnin vee peal.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Ma tahan uuesti näha.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Ma tahan uuesti näha.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t" sz="3600"/>
              <a:t>"Mine," ütles Jeesus, "teie usk on teid terveks teinud." Kohe sai ta nägemise ja järgnes Jeesusele mööda teed.</a:t>
            </a:r>
            <a:endParaRPr xmlns:a="http://schemas.openxmlformats.org/drawingml/2006/main" altLang="ko-KR" lang="en-US" sz="3600"/>
          </a:p>
          <a:p>
            <a:pPr xmlns:a="http://schemas.openxmlformats.org/drawingml/2006/main" lvl="0">
              <a:defRPr/>
            </a:pPr>
            <a:r xmlns:a="http://schemas.openxmlformats.org/drawingml/2006/main">
              <a:rPr altLang="ko-KR" lang="e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10:</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77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Sakkeus ronis puu otsa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t" sz="3600"/>
              <a:t>Sest Inimese Poeg tuli otsima ja päästma seda, mis oli kadunud."</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19:</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Seal oli rikas mees nimega Sakkeus. Ta oli maksukoguja, nii et inimesed vihkasid teda.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Ühel päeval tuli Jeesus külla, kus Sakkeus elas. Paljud inimesed olid Jeesust vaatama tulvil.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Niipea kui isa nägi poega kaugelt tulemas, jooksis ta tema juurde, kallistas teda ja võttis ta rõõmuga vastu.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Sakkeus ronis puu otsa, et Jeesust näha. Jeesus vaatas talle otsa ja ütles. „Sakkeus, tule kohe alla. Ma pean täna teie majja jääma."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"Sakkeus otsustas Jeesusele: "Ma annan poole oma varast vaestele."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Jeesus ütles: "Täna on sellesse majja tulnud pääste. Ma tulin otsima ja päästma seda, mis oli kadunud."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Kui Sakkeus Jeesusega kohtus, tunnistas ta, et annab oma armastatuima vara vaestele.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Mis on sinu jaoks kõige tähtsam?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Millest sa pärast Jeesusega kohtumist loobusid?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Peame meeles pidama, et meie jaoks on kõige kallim Jeesus.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Päästja, kes tuli sellele maale, et päästa kõiki ilma vaheteta.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a:t>
            </a:r>
            <a:r xmlns:a="http://schemas.openxmlformats.org/drawingml/2006/main">
              <a:rPr altLang="en-US" lang="et" sz="4000">
                <a:solidFill>
                  <a:srgbClr val="ff0000"/>
                </a:solidFill>
              </a:rPr>
              <a:t> </a:t>
            </a:r>
            <a:r xmlns:a="http://schemas.openxmlformats.org/drawingml/2006/main">
              <a:rPr altLang="ko-KR" lang="et" sz="4000">
                <a:solidFill>
                  <a:srgbClr val="ff0000"/>
                </a:solidFill>
              </a:rPr>
              <a:t>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Miks inimesed Sakkeust vihkasid?</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Sest</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ta</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oli</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a</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pealik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maks</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koguja.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Sest ta uskus Jeesusesse hästi.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Sest ta palvetas palju.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Sest ta oli ilus.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① </a:t>
            </a:r>
            <a:r xmlns:a="http://schemas.openxmlformats.org/drawingml/2006/main">
              <a:rPr altLang="ko-KR" lang="et" sz="2800">
                <a:solidFill>
                  <a:srgbClr val="ff0000"/>
                </a:solidFill>
              </a:rPr>
              <a:t>Sest ta oli maksukoguja.</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t" sz="3600"/>
              <a:t>Sest Inimese Poeg tuli otsima ja päästma seda, mis oli kadunud."</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19:</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t">
                <a:solidFill>
                  <a:schemeClr val="tx1">
                    <a:lumMod val="50000"/>
                    <a:lumOff val="50000"/>
                  </a:schemeClr>
                </a:solidFill>
              </a:rPr>
              <a:t>Nr 78 Jumala Sõna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et" sz="4400"/>
              <a:t>Kaljule ehitatud maja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t" sz="3600"/>
              <a:t>„Seepärast on igaüks, kes neid mu sõnu kuuleb ja ellu viib, nagu tark mees, kes ehitas oma maja kaljule.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7:</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Jeesus rääkis loo kahest mehest, kes ehitasid maja.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ütles: "Jumal, su isa ootab sind alati."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Üks neist otsustas ehitada oma maja liivale, teine kivile.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Nad kaks nägid kõvasti vaeva, et ehitada maja. Mõlemad majad nägid väliselt tugevad välja ilma suurema erinevuseta.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 tugev vihm tekitas üleujutuse, uhus liivale ehitatud maja minema. Kuid kaljule ehitatud maja seisis kindlalt.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ütles: "Igaüks, kes kuuleb mu sõnu ja teeb neid ellu, on nagu tark mees, kes ehitas oma maja kaljule."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t" sz="3600">
                <a:solidFill>
                  <a:schemeClr val="tx1">
                    <a:lumMod val="65000"/>
                    <a:lumOff val="35000"/>
                  </a:schemeClr>
                </a:solidFill>
              </a:rPr>
              <a:t>Jeesus ütles: "Igaüks, kes kuuleb mu sõnu ja teeb neid ellu, on nagu tark mees, kes ehitas oma maja kaljule."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Kas rakendate iga Jumala sõna ellu?</a:t>
            </a:r>
            <a:r xmlns:a="http://schemas.openxmlformats.org/drawingml/2006/main">
              <a:rPr altLang="en-US" lang="et" sz="3600">
                <a:solidFill>
                  <a:schemeClr val="tx1">
                    <a:lumMod val="65000"/>
                    <a:lumOff val="35000"/>
                  </a:schemeClr>
                </a:solidFill>
              </a:rPr>
              <a:t> </a:t>
            </a:r>
            <a:r xmlns:a="http://schemas.openxmlformats.org/drawingml/2006/main">
              <a:rPr altLang="ko-KR" lang="et" sz="3600">
                <a:solidFill>
                  <a:schemeClr val="tx1">
                    <a:lumMod val="65000"/>
                    <a:lumOff val="35000"/>
                  </a:schemeClr>
                </a:solidFill>
              </a:rPr>
              <a:t>Olgem targad mehed, kes kuuletuvad Jumala Sõnale.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r xmlns:a="http://schemas.openxmlformats.org/drawingml/2006/main">
              <a:rPr altLang="en-US" lang="et" sz="3600">
                <a:solidFill>
                  <a:srgbClr val="0070c0"/>
                </a:solidFill>
              </a:rPr>
              <a:t> </a:t>
            </a:r>
            <a:r xmlns:a="http://schemas.openxmlformats.org/drawingml/2006/main">
              <a:rPr altLang="ko-KR" lang="et"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tunneb rõõmu nendest, kes kuuletuvad Sõnale.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Millal liivale ehitatud maja kokku kukkus?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Niipea kui maja ehitati,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Kui päike paistis,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Kui majja tuli palju inimesi,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Kui sadas palju vihma ja oli üleujutus,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Kui sadas palju vihma ja oli üleujutus,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et" sz="3600"/>
              <a:t>„Seepärast on igaüks, kes neid mu sõnu kuuleb ja ellu viib, nagu tark mees, kes ehitas oma maja kaljule.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7:</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79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Viis tarka neitsit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t" sz="3600"/>
              <a:t>"Seepärast valvake, sest te ei tea päeva ega tundi."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25:</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Me patustame oma elus palju.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Seega tunneme end süüdi Jumala vastu patustamisel.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Kuid Jumal andis meile alati meie patud andeks.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Sest Jeesus on juba kõik meie patud üle võtnud.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Sa pead seda uskuma ning minema tänu ja rõõmuga Jumala juurde.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Seal oli kümme neitsit, kes valmistusid pulmapeoks. Viis tarka tüdrukut valmistasid lambid piisava õliga, ülejäänud viis aga mitte.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Öösel, kui peigmees hiljaks jäi, jäid kümme neitsit magama.</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"Peigmees on kohal!" Neitsid tõusid kiiruga püsti. Ja viie neitsi tuled, kes ei valmistanud piisavalt õli, kustusid.</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"Andke meile õli." "Kui anname teile oma õli, võib ka meil nafta otsa saada. Mine võta õli."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Kuid samal ajal kui viis rumalat tüdrukut läksid õli ostma, sulgus peo uks. Lõpuks ei lastud viit rumalat tüdrukut peole.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t" sz="3600">
                <a:solidFill>
                  <a:schemeClr val="tx1">
                    <a:lumMod val="65000"/>
                    <a:lumOff val="35000"/>
                  </a:schemeClr>
                </a:solidFill>
              </a:rPr>
              <a:t>See on lugu, mille Jeesus räägib meile, kuidas oodata ära päeva, mil ta tagasi tuleb.</a:t>
            </a:r>
            <a:r xmlns:a="http://schemas.openxmlformats.org/drawingml/2006/main">
              <a:rPr altLang="en-US" lang="et" sz="3600">
                <a:solidFill>
                  <a:schemeClr val="tx1">
                    <a:lumMod val="65000"/>
                    <a:lumOff val="35000"/>
                  </a:schemeClr>
                </a:solidFill>
              </a:rPr>
              <a:t> </a:t>
            </a:r>
            <a:r xmlns:a="http://schemas.openxmlformats.org/drawingml/2006/main">
              <a:rPr altLang="ko-KR" lang="et" sz="3600">
                <a:solidFill>
                  <a:schemeClr val="tx1">
                    <a:lumMod val="65000"/>
                    <a:lumOff val="35000"/>
                  </a:schemeClr>
                </a:solidFill>
              </a:rPr>
              <a:t>Keegi ei tea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millal Jeesus jälle tuleb.</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t" sz="3600">
                <a:solidFill>
                  <a:schemeClr val="tx1">
                    <a:lumMod val="65000"/>
                    <a:lumOff val="35000"/>
                  </a:schemeClr>
                </a:solidFill>
              </a:rPr>
              <a:t>Kuid nagu viis tarka neitsit, peame ka meie alati ärkama ja ootama Jeesust valmis südamega.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lubas siia maale tagasi tulla, kui keegi ei tea.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Mida need rumalad viis neitsit ei valmistanud?</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õli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vesi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riided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kingitus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① </a:t>
            </a:r>
            <a:r xmlns:a="http://schemas.openxmlformats.org/drawingml/2006/main">
              <a:rPr altLang="ko-KR" lang="et" sz="2800">
                <a:solidFill>
                  <a:srgbClr val="ff0000"/>
                </a:solidFill>
              </a:rPr>
              <a:t>õli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t" sz="3600"/>
              <a:t>"Seepärast valvake, sest te ei tea päeva ega tundi."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25:</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80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Tähendamissõna talentidest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r xmlns:a="http://schemas.openxmlformats.org/drawingml/2006/main">
              <a:rPr altLang="en-US" lang="et" sz="3600">
                <a:solidFill>
                  <a:srgbClr val="0070c0"/>
                </a:solidFill>
              </a:rPr>
              <a:t> </a:t>
            </a:r>
            <a:r xmlns:a="http://schemas.openxmlformats.org/drawingml/2006/main">
              <a:rPr altLang="ko-KR" lang="et"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meid alati armastab ja ootab.</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t" sz="3600"/>
              <a:t>"Tema peremees vastas: "Tubli, hea ja ustav sulane! Sa oled olnud truu mõnes asjas; ma panen sind paljude asjade eest vastutama. Tule ja jaga oma isanda õnne!"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Inimene usaldas teel välismaale raha oma teenijate kätte. Ta andis esimesele sulasele viis talenti, teisele kaks ja kolmandale ühe.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et" sz="2800">
                <a:solidFill>
                  <a:schemeClr val="tx1">
                    <a:lumMod val="65000"/>
                    <a:lumOff val="35000"/>
                  </a:schemeClr>
                </a:solidFill>
              </a:rPr>
              <a:t>Sulane, kes sai 5 talenti ja kaks talenti, läks korraga ja pani oma raha tööle ja sai topelt. 1 talendi saanud mees aga läks välja ja kaevas maasse augu ning peitis oma peremehe raha ära.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 peremees tagasi tuli ja nendega arveid klaaris, sai esimene sulane viis ja teine kaks talenti juurde.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Kuid sulane, kes sai ühe talendi, ei saanud ühtegi. „Meister, sa oled mulle andnud ainult ühe talendi. Kuidas ma siis rohkem raha teenin?"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Tema peremees oli vihane. "Te oleksite pidanud mu raha pankurite hoiule panema, ma oleksin selle koos intressidega tagasi saanud. Sa väärtusetu sulane, tule minu majast välja!"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Jeesus hoiatab meid talentide tähendamissõnaga, et me ei peaks olema laisad.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On midagi tähtsamat kui see, kui palju oleme saanud.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Veelgi olulisem on elada elu Jumala auks, kasutades ustavalt seda, mis sul 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Me kõik peaksime sellist elu elama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saada Jeesuse kiitust.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meie peremees, kes hindab meie elu ja premeerib meid vastavalt.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Mida usaldas peremees sulaste kätte kaugel reisil?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maja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väli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kauplus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t" sz="3600"/>
              <a:t>"Tema peremees vastas: "Tubli, hea ja ustav sulane! Sa oled olnud truu mõnes asjas; ma panen sind paljude asjade eest vastutama. Tule ja jaga oma isanda õnne!"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